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BS KIDS Headline 1" pitchFamily="2" charset="77"/>
      <p:regular r:id="rId18"/>
    </p:embeddedFont>
    <p:embeddedFont>
      <p:font typeface="PBS KIDS Headline 2" pitchFamily="2" charset="77"/>
      <p:regular r:id="rId19"/>
    </p:embeddedFont>
    <p:embeddedFont>
      <p:font typeface="PBS KIDS Headline Condensed" pitchFamily="2" charset="77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7" autoAdjust="0"/>
  </p:normalViewPr>
  <p:slideViewPr>
    <p:cSldViewPr>
      <p:cViewPr varScale="1">
        <p:scale>
          <a:sx n="68" d="100"/>
          <a:sy n="68" d="100"/>
        </p:scale>
        <p:origin x="100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elcbigbend.org/Parents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fsu.org/education/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hyperlink" Target="https://cdn.sesamedigital.net/sesamestreetincommunities.org/SSICStory018_FuzzyHugs/index.html#donotdisplayclose/tru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ic.or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ctYobi7WCU?feature=oembed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68445" y="587233"/>
            <a:ext cx="4751111" cy="11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7"/>
              </a:lnSpc>
              <a:spcBef>
                <a:spcPct val="0"/>
              </a:spcBef>
            </a:pPr>
            <a:r>
              <a:rPr lang="en-US" sz="6426">
                <a:solidFill>
                  <a:srgbClr val="FFFFFF"/>
                </a:solidFill>
                <a:latin typeface="PBS KIDS Headline 1"/>
              </a:rPr>
              <a:t>DISCLAIMER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7228" y="2628871"/>
            <a:ext cx="15396902" cy="521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4"/>
              </a:lnSpc>
              <a:spcBef>
                <a:spcPct val="0"/>
              </a:spcBef>
            </a:pPr>
            <a:r>
              <a:rPr lang="en-US" sz="5896">
                <a:solidFill>
                  <a:srgbClr val="FFFFFF"/>
                </a:solidFill>
                <a:latin typeface="PBS KIDS Headline 1"/>
              </a:rPr>
              <a:t>THIS BYTES AND BOOKS WORKSHOP WILL BE RECORDED AND SHARED WITH ATTENDEES, ON OUR EDUCATION WEBPAGE, SOCIAL MEDIA, AND YOUTUBE CHANNELS.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167"/>
          <a:stretch>
            <a:fillRect/>
          </a:stretch>
        </p:blipFill>
        <p:spPr>
          <a:xfrm>
            <a:off x="1623308" y="1953082"/>
            <a:ext cx="5347620" cy="71764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32935" y="2957181"/>
            <a:ext cx="3446145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9181" y="109210"/>
            <a:ext cx="12962182" cy="1843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18"/>
              </a:lnSpc>
              <a:spcBef>
                <a:spcPct val="0"/>
              </a:spcBef>
            </a:pPr>
            <a:r>
              <a:rPr lang="en-US" sz="10656">
                <a:solidFill>
                  <a:srgbClr val="FFFFFF"/>
                </a:solidFill>
                <a:latin typeface="PBS KIDS Headline Condensed"/>
              </a:rPr>
              <a:t>PUPPY MAIL ACTIVITY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90621" y="9712954"/>
            <a:ext cx="9614260" cy="43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2"/>
              </a:lnSpc>
              <a:spcBef>
                <a:spcPct val="0"/>
              </a:spcBef>
            </a:pPr>
            <a:r>
              <a:rPr lang="en-US" sz="2216">
                <a:solidFill>
                  <a:srgbClr val="000000"/>
                </a:solidFill>
                <a:latin typeface="PBS KIDS Headline 2"/>
              </a:rPr>
              <a:t>Visit wfsu.org/education for more activities and FREE printable.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48962" y="3069294"/>
            <a:ext cx="2390077" cy="344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47"/>
              </a:lnSpc>
              <a:spcBef>
                <a:spcPct val="0"/>
              </a:spcBef>
            </a:pPr>
            <a:r>
              <a:rPr lang="en-US" sz="18391">
                <a:solidFill>
                  <a:srgbClr val="FFDC45"/>
                </a:solidFill>
                <a:latin typeface="PBS KIDS Headline 1"/>
              </a:rPr>
              <a:t>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4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08376" y="482511"/>
            <a:ext cx="14020590" cy="123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2"/>
              </a:lnSpc>
              <a:spcBef>
                <a:spcPct val="0"/>
              </a:spcBef>
            </a:pPr>
            <a:r>
              <a:rPr lang="en-US" sz="7208">
                <a:solidFill>
                  <a:srgbClr val="FFFFFF"/>
                </a:solidFill>
                <a:latin typeface="PBS KIDS Headline Condensed"/>
              </a:rPr>
              <a:t>SENDING YOUR THANK YOU CARDS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6720112"/>
            <a:ext cx="7137358" cy="2538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BS KIDS Headline 2"/>
              </a:rPr>
              <a:t>"TMH Frontline Staff"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BS KIDS Headline 2"/>
              </a:rPr>
              <a:t>C/O TMH Foundation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PBS KIDS Headline 2"/>
              </a:rPr>
              <a:t>1331 East 6th Avenue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PBS KIDS Headline 2"/>
              </a:rPr>
              <a:t>Tallahassee, FL 32303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1279" y="2057400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1028700"/>
            <a:ext cx="6172200" cy="6172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914166" y="1165424"/>
            <a:ext cx="5006776" cy="50067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32730" y="2028915"/>
            <a:ext cx="8258085" cy="8258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76000" y="2689113"/>
            <a:ext cx="6751930" cy="64847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68583" y="5946535"/>
            <a:ext cx="4586380" cy="2784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77"/>
              </a:lnSpc>
              <a:spcBef>
                <a:spcPct val="0"/>
              </a:spcBef>
            </a:pPr>
            <a:r>
              <a:rPr lang="en-US" sz="16198">
                <a:solidFill>
                  <a:srgbClr val="000000"/>
                </a:solidFill>
                <a:latin typeface="PBS KIDS Headline Condensed"/>
              </a:rPr>
              <a:t>22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68583" y="3703318"/>
            <a:ext cx="4586380" cy="2228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6"/>
              </a:lnSpc>
              <a:spcBef>
                <a:spcPct val="0"/>
              </a:spcBef>
            </a:pPr>
            <a:r>
              <a:rPr lang="en-US" sz="11711">
                <a:solidFill>
                  <a:srgbClr val="FFFFFF"/>
                </a:solidFill>
                <a:latin typeface="PBS KIDS Headline 2"/>
              </a:rPr>
              <a:t>April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0800" y="387085"/>
            <a:ext cx="14126399" cy="164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26"/>
              </a:lnSpc>
              <a:spcBef>
                <a:spcPct val="0"/>
              </a:spcBef>
            </a:pPr>
            <a:r>
              <a:rPr lang="en-US" sz="9518" dirty="0">
                <a:solidFill>
                  <a:srgbClr val="FFFFFF"/>
                </a:solidFill>
                <a:latin typeface="PBS KIDS Headline Condensed"/>
              </a:rPr>
              <a:t>NEXT BYTES &amp; BOOKS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4985" y="645504"/>
            <a:ext cx="7126353" cy="33137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9708" y="5744462"/>
            <a:ext cx="5622141" cy="35138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985" y="4841183"/>
            <a:ext cx="6533220" cy="3992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03609" y="650637"/>
            <a:ext cx="6098841" cy="33086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61338" y="4032337"/>
            <a:ext cx="4801369" cy="48013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C9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3592" y="-2820450"/>
            <a:ext cx="7472477" cy="8229600"/>
            <a:chOff x="0" y="0"/>
            <a:chExt cx="57658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65800" cy="6350000"/>
            </a:xfrm>
            <a:custGeom>
              <a:avLst/>
              <a:gdLst/>
              <a:ahLst/>
              <a:cxnLst/>
              <a:rect l="l" t="t" r="r" b="b"/>
              <a:pathLst>
                <a:path w="5765800" h="6350000">
                  <a:moveTo>
                    <a:pt x="5765800" y="0"/>
                  </a:moveTo>
                  <a:lnTo>
                    <a:pt x="5765800" y="6350000"/>
                  </a:lnTo>
                  <a:lnTo>
                    <a:pt x="2881630" y="5361940"/>
                  </a:lnTo>
                  <a:lnTo>
                    <a:pt x="0" y="6350000"/>
                  </a:lnTo>
                  <a:lnTo>
                    <a:pt x="3810" y="4268470"/>
                  </a:lnTo>
                  <a:lnTo>
                    <a:pt x="8890" y="81407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94244">
            <a:off x="934239" y="5002835"/>
            <a:ext cx="1845701" cy="89790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453592" y="4694992"/>
            <a:ext cx="7472477" cy="7472477"/>
            <a:chOff x="0" y="0"/>
            <a:chExt cx="6238240" cy="62382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38240" cy="6238240"/>
            </a:xfrm>
            <a:custGeom>
              <a:avLst/>
              <a:gdLst/>
              <a:ahLst/>
              <a:cxnLst/>
              <a:rect l="l" t="t" r="r" b="b"/>
              <a:pathLst>
                <a:path w="6238240" h="6238240">
                  <a:moveTo>
                    <a:pt x="3119120" y="0"/>
                  </a:moveTo>
                  <a:lnTo>
                    <a:pt x="0" y="0"/>
                  </a:lnTo>
                  <a:lnTo>
                    <a:pt x="0" y="4787900"/>
                  </a:lnTo>
                  <a:lnTo>
                    <a:pt x="3119120" y="6238240"/>
                  </a:lnTo>
                  <a:lnTo>
                    <a:pt x="6238240" y="4787900"/>
                  </a:lnTo>
                  <a:lnTo>
                    <a:pt x="6238240" y="0"/>
                  </a:lnTo>
                  <a:lnTo>
                    <a:pt x="31191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1558" y="6433743"/>
            <a:ext cx="4936545" cy="3085340"/>
          </a:xfrm>
          <a:prstGeom prst="rect">
            <a:avLst/>
          </a:prstGeom>
        </p:spPr>
      </p:pic>
      <p:pic>
        <p:nvPicPr>
          <p:cNvPr id="8" name="Picture 8">
            <a:hlinkClick r:id="rId5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10520" y="193626"/>
            <a:ext cx="5558622" cy="275151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299629" y="748576"/>
            <a:ext cx="6922610" cy="6922582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0937" r="-27103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22239" y="6862935"/>
            <a:ext cx="2261263" cy="3136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0AE0E3-C4A6-BE4B-A5E2-9CD589004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30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5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35526" y="3273842"/>
            <a:ext cx="8022535" cy="373931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26181" y="561440"/>
            <a:ext cx="12585755" cy="193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60"/>
              </a:lnSpc>
              <a:spcBef>
                <a:spcPct val="0"/>
              </a:spcBef>
            </a:pPr>
            <a:r>
              <a:rPr lang="en-US" sz="11257">
                <a:solidFill>
                  <a:srgbClr val="FFFFFF"/>
                </a:solidFill>
                <a:latin typeface="PBS KIDS Headline Condensed"/>
              </a:rPr>
              <a:t>STRETCH BREAK!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23524" y="1488960"/>
            <a:ext cx="11074364" cy="73090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0464" y="7004567"/>
            <a:ext cx="2023151" cy="2958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55042" y="2901342"/>
            <a:ext cx="4803868" cy="8521274"/>
          </a:xfrm>
          <a:prstGeom prst="rect">
            <a:avLst/>
          </a:prstGeom>
        </p:spPr>
      </p:pic>
      <p:pic>
        <p:nvPicPr>
          <p:cNvPr id="5" name="Picture 5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7728" y="8681528"/>
            <a:ext cx="5525955" cy="11535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68428" y="-99235"/>
            <a:ext cx="9144000" cy="173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5"/>
              </a:lnSpc>
              <a:spcBef>
                <a:spcPct val="0"/>
              </a:spcBef>
            </a:pPr>
            <a:r>
              <a:rPr lang="en-US" sz="9982">
                <a:solidFill>
                  <a:srgbClr val="FFFFFF"/>
                </a:solidFill>
                <a:latin typeface="PBS KIDS Headline Condensed"/>
              </a:rPr>
              <a:t>STORY TIME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5059" y="9749347"/>
            <a:ext cx="9271292" cy="39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"/>
              </a:lnSpc>
              <a:spcBef>
                <a:spcPct val="0"/>
              </a:spcBef>
            </a:pPr>
            <a:r>
              <a:rPr lang="en-US" sz="2013">
                <a:solidFill>
                  <a:srgbClr val="000000"/>
                </a:solidFill>
                <a:latin typeface="PBS KIDS Headline 2"/>
              </a:rPr>
              <a:t>Read more FREE digital books on sesamestreetincommunities.org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69858" y="9753497"/>
            <a:ext cx="7148285" cy="40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  <a:spcBef>
                <a:spcPct val="0"/>
              </a:spcBef>
            </a:pPr>
            <a:r>
              <a:rPr lang="en-US" sz="2115">
                <a:solidFill>
                  <a:srgbClr val="000000"/>
                </a:solidFill>
                <a:latin typeface="PBS KIDS Headline 2"/>
              </a:rPr>
              <a:t>Visit Wfsu.org/education for more At-Home activities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-2191109"/>
            <a:ext cx="18383159" cy="1466921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8600" y="9410701"/>
            <a:ext cx="5791200" cy="770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2"/>
              </a:lnSpc>
              <a:spcBef>
                <a:spcPct val="0"/>
              </a:spcBef>
            </a:pPr>
            <a:r>
              <a:rPr lang="en-US" sz="2216" dirty="0">
                <a:solidFill>
                  <a:srgbClr val="000000"/>
                </a:solidFill>
                <a:latin typeface="PBS KIDS Headline 2"/>
              </a:rPr>
              <a:t>Learn more about co-viewing at </a:t>
            </a:r>
            <a:r>
              <a:rPr lang="en-US" sz="2216" dirty="0" err="1">
                <a:solidFill>
                  <a:srgbClr val="000000"/>
                </a:solidFill>
                <a:latin typeface="PBS KIDS Headline 2"/>
              </a:rPr>
              <a:t>Wfsu.org</a:t>
            </a:r>
            <a:r>
              <a:rPr lang="en-US" sz="2216" dirty="0">
                <a:solidFill>
                  <a:srgbClr val="000000"/>
                </a:solidFill>
                <a:latin typeface="PBS KIDS Headline 2"/>
              </a:rPr>
              <a:t>/education </a:t>
            </a:r>
          </a:p>
        </p:txBody>
      </p:sp>
      <p:pic>
        <p:nvPicPr>
          <p:cNvPr id="5" name="Online Media 4" descr="Clifford The Big Red Dog | The Puppy Express Delivers The Mail!">
            <a:hlinkClick r:id="" action="ppaction://media"/>
            <a:extLst>
              <a:ext uri="{FF2B5EF4-FFF2-40B4-BE49-F238E27FC236}">
                <a16:creationId xmlns:a16="http://schemas.microsoft.com/office/drawing/2014/main" id="{6B859D12-80B4-F44B-85D8-18A58FEC2C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495300"/>
            <a:ext cx="14706600" cy="8272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106</Words>
  <Application>Microsoft Macintosh PowerPoint</Application>
  <PresentationFormat>Custom</PresentationFormat>
  <Paragraphs>18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PBS KIDS Headline 1</vt:lpstr>
      <vt:lpstr>PBS KIDS Headline Condensed</vt:lpstr>
      <vt:lpstr>PBS KIDS Headline 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Bytes &amp; Books</dc:title>
  <cp:lastModifiedBy>Andrea Terres-Munguia</cp:lastModifiedBy>
  <cp:revision>3</cp:revision>
  <dcterms:created xsi:type="dcterms:W3CDTF">2006-08-16T00:00:00Z</dcterms:created>
  <dcterms:modified xsi:type="dcterms:W3CDTF">2020-04-08T14:37:15Z</dcterms:modified>
  <dc:identifier>DAD4xjH50Dw</dc:identifier>
</cp:coreProperties>
</file>